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52" r:id="rId8"/>
    <p:sldId id="345" r:id="rId9"/>
    <p:sldId id="353" r:id="rId10"/>
    <p:sldId id="346" r:id="rId11"/>
    <p:sldId id="349" r:id="rId12"/>
    <p:sldId id="354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11</a:t>
            </a:r>
            <a:r>
              <a:rPr lang="zh-CN" altLang="en-US" sz="4232" b="1">
                <a:solidFill>
                  <a:srgbClr val="D60093"/>
                </a:solidFill>
              </a:rPr>
              <a:t>　坐井观天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8745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青蛙劝蜗牛别费劲后蜗牛是怎么说和做的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smtClean="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蜗牛和青蛙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你更喜欢谁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4427404"/>
            <a:ext cx="941796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我更喜欢蜗牛。因为蜗牛有恒心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有毅力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做事执着。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2021223"/>
            <a:ext cx="10807700" cy="18178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不怕慢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就怕停。我虽然爬得很慢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但只要爬上去一点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就离井口近一点。只要坚持下去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就能出去。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</a:rPr>
              <a:t>”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说完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蜗牛又不停地向井口爬去。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27271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425819"/>
            <a:ext cx="10807700" cy="2525170"/>
            <a:chOff x="692150" y="1425819"/>
            <a:chExt cx="10807700" cy="252517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425819"/>
              <a:ext cx="108077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一、写出下列加点字的读音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弄坏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错了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边际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观看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   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20071" y="264992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3966043" y="264992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1255500" y="337904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3966043" y="342776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1" name="矩形 20"/>
          <p:cNvSpPr>
            <a:spLocks noChangeAspect="1"/>
          </p:cNvSpPr>
          <p:nvPr/>
        </p:nvSpPr>
        <p:spPr>
          <a:xfrm>
            <a:off x="1643356" y="2267645"/>
            <a:ext cx="1095172" cy="63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nònɡ</a:t>
            </a:r>
            <a:endParaRPr lang="zh-CN" altLang="en-US" sz="320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746692" y="2270597"/>
            <a:ext cx="845103" cy="63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cuò</a:t>
            </a:r>
            <a:endParaRPr lang="zh-CN" altLang="en-US" sz="320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866142" y="2996762"/>
            <a:ext cx="389850" cy="63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jì</a:t>
            </a:r>
            <a:endParaRPr lang="zh-CN" altLang="en-US" sz="320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897966" y="3001815"/>
            <a:ext cx="1095172" cy="635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guān</a:t>
            </a:r>
            <a:endParaRPr lang="zh-CN" altLang="en-US" sz="320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52552" y="834606"/>
            <a:ext cx="11247298" cy="3810775"/>
            <a:chOff x="252552" y="834606"/>
            <a:chExt cx="11247298" cy="381077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83460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青蛙</a:t>
              </a:r>
              <a:r>
                <a:rPr lang="zh-CN" altLang="zh-CN" sz="320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头问小鸟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你从哪儿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来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小鸟认真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青蛙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56152" y="1425221"/>
              <a:ext cx="1209524" cy="152381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622800" y="1425221"/>
              <a:ext cx="1257143" cy="149523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2552" y="3083476"/>
              <a:ext cx="2238095" cy="156190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34619" y="3140619"/>
              <a:ext cx="1219048" cy="1504762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2586452" y="1941422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抬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876909" y="1941421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呀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63738" y="3632808"/>
            <a:ext cx="182614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回    答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469681" y="3642188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话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9404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三、读句子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天不过井口那么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用飞那么远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给句子加上合适的标点符号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填写在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这个句子的意思是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天不如井口大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不用飞那么远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天和井口差不多大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不用飞那么远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天和井口一样大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要飞很远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38213" y="918034"/>
            <a:ext cx="28725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318960" y="1026891"/>
            <a:ext cx="77777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08419" y="229050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7218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四、根据课文内容完成练习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小鸟认为天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青蛙认为天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。它俩争论的问题是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269477" y="1715689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无边无际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298677" y="1715688"/>
            <a:ext cx="26468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和井口一样大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026067" y="2306202"/>
            <a:ext cx="26468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天到底有多大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五、《坐井观天》这个故事告诉我们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青蛙比小鸟聪明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认识事物不能目光短浅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要全面地看问题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497124" y="174742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81660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55928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蜗牛和青蛙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蜗牛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和青蛙一不小心都掉进了一口井里。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蜗牛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决心爬出去。井壁很滑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蜗牛爬上去又滑下来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可是它毫不灰心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一点点向上爬去。青蛙看蜗牛爬得很吃力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就劝蜗牛说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像你这样爬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到什么时候才能爬出去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别费这个劲了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听天由命吧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蜗牛满怀信心地说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不怕慢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就怕停。我虽然爬得很慢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但只要爬上去一点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就离井口近一点。只要坚持下去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就能出去。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蜗牛又不停地向井口爬去。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4404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渐渐黑了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青蛙坐在井底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先是呱呱呱地叫个不停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后来就迷迷糊糊地睡着了。等它一觉醒来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已是第二天黎明。它抬头望去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蜗牛已爬出井口。望着那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广阔无垠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的蓝天和大地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蜗牛心里充满了成功的喜悦。而青蛙呢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它仍旧坐在井底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只能低头叹气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或者抬起头仰望井口的蓝天。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选自《作文周刊》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联系上下文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我知道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广阔无垠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43924" y="4893399"/>
            <a:ext cx="357020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广大宽阔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没有边际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736</TotalTime>
  <Words>475</Words>
  <Application>Microsoft Office PowerPoint</Application>
  <PresentationFormat>宽屏</PresentationFormat>
  <Paragraphs>67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Arial Unicode MS</vt:lpstr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2025-08-29T03:18:24Z</dcterms:modified>
</cp:coreProperties>
</file>